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278001-FFDC-411D-B766-7D9612F989A3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7EF825-92A8-4FD6-B1BE-9237A42703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92" y="2708920"/>
            <a:ext cx="7272808" cy="2016224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№ 145 города Пензы «Радуга</a:t>
            </a:r>
            <a:r>
              <a:rPr lang="ru-RU" sz="1800" dirty="0" smtClean="0">
                <a:solidFill>
                  <a:srgbClr val="7030A0"/>
                </a:solidFill>
              </a:rPr>
              <a:t>»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088232" cy="1742506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7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560840" cy="2304256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Наш</a:t>
            </a:r>
            <a:r>
              <a:rPr lang="ru-RU" sz="6000" dirty="0" smtClean="0">
                <a:latin typeface="Comic Sans MS" pitchFamily="66" charset="0"/>
              </a:rPr>
              <a:t> детск</a:t>
            </a:r>
            <a:r>
              <a:rPr lang="ru-RU" sz="6000" dirty="0" smtClean="0">
                <a:solidFill>
                  <a:srgbClr val="FFC000"/>
                </a:solidFill>
                <a:latin typeface="Comic Sans MS" pitchFamily="66" charset="0"/>
              </a:rPr>
              <a:t>ий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CC00FF"/>
                </a:solidFill>
                <a:latin typeface="Comic Sans MS" pitchFamily="66" charset="0"/>
              </a:rPr>
              <a:t>сад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00B050"/>
                </a:solidFill>
                <a:latin typeface="Comic Sans MS" pitchFamily="66" charset="0"/>
              </a:rPr>
              <a:t>хорош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в лю</a:t>
            </a: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бое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CC00FF"/>
                </a:solidFill>
                <a:latin typeface="Comic Sans MS" pitchFamily="66" charset="0"/>
              </a:rPr>
              <a:t>время</a:t>
            </a:r>
            <a:r>
              <a:rPr lang="ru-RU" sz="6000" dirty="0" smtClean="0"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Comic Sans MS" pitchFamily="66" charset="0"/>
              </a:rPr>
              <a:t>года…</a:t>
            </a:r>
            <a:endParaRPr lang="ru-RU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144016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72616"/>
            <a:ext cx="6696744" cy="16002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Когда приходит день, мы входим на порог,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 мир детства, что зовется детским садом!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И каждому из нас, пройти хоть сто дорог,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Не трудно, если друг шагает рядом!</a:t>
            </a:r>
            <a:b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144016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0" y="1923940"/>
            <a:ext cx="3769758" cy="2513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64" y="1817440"/>
            <a:ext cx="2990868" cy="3987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21" y="4293096"/>
            <a:ext cx="2640293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41156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Здесь музыка звучит, здесь радость входит в дом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                       И солнышко с небес нам улыбнется.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И блеск семи цветов, нас радугой манит, 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Не зря наш садик «Радуга» зовется</a:t>
            </a:r>
            <a:r>
              <a:rPr lang="ru-RU" sz="1600" dirty="0" smtClean="0">
                <a:latin typeface="Comic Sans MS" pitchFamily="66" charset="0"/>
              </a:rPr>
              <a:t>!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144016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960440" cy="297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3396424" cy="2547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4801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3"/>
            <a:ext cx="5976664" cy="119890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Если в небе радуга, если солнце светит,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Радуются радуге взрослые и дети.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Мы по ней, по радуге, мчимся за мечтой,</a:t>
            </a:r>
            <a:b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А иначе жить не можем мы с тобой</a:t>
            </a:r>
            <a:r>
              <a:rPr lang="ru-RU" sz="1600" dirty="0" smtClean="0">
                <a:latin typeface="Comic Sans MS" pitchFamily="66" charset="0"/>
              </a:rPr>
              <a:t>!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144016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3024336" cy="2268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1356"/>
            <a:ext cx="3251853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03" y="1772816"/>
            <a:ext cx="3888432" cy="291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84984"/>
            <a:ext cx="6768752" cy="129614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Доб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пож</a:t>
            </a:r>
            <a:r>
              <a:rPr lang="ru-RU" dirty="0" smtClean="0">
                <a:latin typeface="Comic Sans MS" pitchFamily="66" charset="0"/>
              </a:rPr>
              <a:t>а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ло</a:t>
            </a:r>
            <a:r>
              <a:rPr lang="ru-RU" dirty="0" smtClean="0">
                <a:solidFill>
                  <a:srgbClr val="CC00FF"/>
                </a:solidFill>
                <a:latin typeface="Comic Sans MS" pitchFamily="66" charset="0"/>
              </a:rPr>
              <a:t>ва</a:t>
            </a:r>
            <a:r>
              <a:rPr lang="ru-RU" dirty="0" smtClean="0">
                <a:latin typeface="Comic Sans MS" pitchFamily="66" charset="0"/>
              </a:rPr>
              <a:t>ть!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4176" cy="144016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27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Муниципальное бюджетное дошкольное образовательное учреждение детский сад № 145 города Пензы «Радуга»</vt:lpstr>
      <vt:lpstr>Наш детский сад хорош в любое время года…</vt:lpstr>
      <vt:lpstr>Когда приходит день, мы входим на порог, В мир детства, что зовется детским садом! И каждому из нас, пройти хоть сто дорог, Не трудно, если друг шагает рядом! </vt:lpstr>
      <vt:lpstr>Здесь музыка звучит, здесь радость входит в дом                        И солнышко с небес нам улыбнется. И блеск семи цветов, нас радугой манит,                             Не зря наш садик «Радуга» зовется!</vt:lpstr>
      <vt:lpstr>Если в небе радуга, если солнце светит,                                    Радуются радуге взрослые и дети. Мы по ней, по радуге, мчимся за мечтой,                                 А иначе жить не можем мы с тобой!</vt:lpstr>
      <vt:lpstr>Добро пожаловать!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geronimo</dc:creator>
  <cp:lastModifiedBy>geronimo</cp:lastModifiedBy>
  <cp:revision>5</cp:revision>
  <dcterms:created xsi:type="dcterms:W3CDTF">2019-03-23T12:49:07Z</dcterms:created>
  <dcterms:modified xsi:type="dcterms:W3CDTF">2019-03-23T13:37:53Z</dcterms:modified>
</cp:coreProperties>
</file>